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3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75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86" r:id="rId36"/>
    <p:sldId id="287" r:id="rId37"/>
    <p:sldId id="293" r:id="rId38"/>
    <p:sldId id="294" r:id="rId39"/>
    <p:sldId id="295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9A39-848F-7844-B474-99FB95760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64449-11A0-E64E-86E0-63BA4D687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58640-065A-0549-AE9B-7C2694BD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1D1AF-5EB6-2548-BE83-56A13E37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67A0-806F-C441-A46A-EEF3D171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2C35-6C2D-EB4F-B728-F631FEB42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C86DB-2114-CD48-BF19-3AD42CAA5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7D9B-19F2-8E46-8304-CBC89EB3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FE85-5AE6-2643-A9B8-B46A512C0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1E27-1757-1F41-97B9-5747B752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75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56629-03E2-C94F-8463-8CCF68158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AA26C-63CA-C041-AD46-2BC5EFE7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AA166-899B-314A-AE9C-3E492183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42C4-AF4F-CE47-8EE2-51B46961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356-6900-C643-905A-21F9DC06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D8592-B208-474E-8715-9DE72238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0EA78-11C2-BD4D-AFAF-3E47CECCD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9FF9F-DD4E-DE47-8B2C-C956C4A0B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5E3B-026D-6D46-8E8F-B55F28895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DC5DA-04B9-4A4C-A919-E0B07475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A785-ACE3-7D43-98CD-60C2D21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CADD9-2FCC-4243-BB82-6A7AEAE6E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B7B5-CF8A-954E-B72B-E190B172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A13C5-0C9D-3F49-9D8F-BD06B01D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B2B12-3C91-774F-9DCC-6B289857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4067C-555C-5C45-86EB-EF8596D3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4270-31D5-BD45-A6C3-787731D41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F6D14-7429-0349-B761-5A943244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B0B1C-C330-F243-AF39-34DC9241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6D77C-7630-7849-8961-2EF82015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D1068-271C-184F-9D05-EE91278F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51C0-8151-A24E-BE4A-11E38A44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0788D-9651-8E44-9A0F-D62A68F9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3158-6E6E-3946-B1F8-707783019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96155-EE13-6F44-B576-159686C6A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45373-9A6F-9547-AE62-271555D3D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1AA4D-4048-4145-A6E5-A9B0DD94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39C331-32AD-DA46-96EE-41CCC922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8EBCF-8BAA-904D-A431-57C193C9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7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1858-B893-EA4B-894D-8A11A427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112E2-6ADA-044A-A1E4-20F361DF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1BE56-B124-DA44-97A0-23E2D07F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47B60-ABFB-5145-98A2-D1D0E7DC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9B2122-A26C-3040-8F3F-9380D3AF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F91C8-FC00-364F-BCA0-8C62E167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5B07F-25A6-3340-859A-577E530E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6589-10BA-6E45-A8AA-1685CD01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EB51-3ACE-7244-9C8C-705725BFA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E594C-1146-7F48-B2C4-CD01FF862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B3E1F-B269-FD4C-BF43-57419649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FCF1F-068E-C649-8ABF-D2385CAC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73408-6426-E843-A195-E06E2A4C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8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3B6C-9398-D84D-B3AC-BFF505A9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2EE19-D3BD-6044-AE99-7C6A3F3D8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3D5E1-68C1-C649-80D8-34A38011B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8CF79-DA29-0A44-9586-4237E841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681DB-9729-3141-B69D-43899CB7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4A934-6BE2-8D4A-AE45-B2A444A4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9A005-12D6-3842-8D51-980D68DA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B9711-407F-324E-A763-D2C3BDD69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3EC6-D3BE-E742-B389-F3BD15B74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5012-B925-734D-8CE7-173EE118C3FD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808B-E4C1-9B48-82CB-8C9980ED6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DB761-44C2-1449-8463-FA35694BA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FCFA3-2C21-D143-A27B-13043E61A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6D78F3B-0EF4-EF48-84E7-822AE1B4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7000"/>
            <a:ext cx="116332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74269F-79DD-7D47-BEB5-EE22414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0650"/>
            <a:ext cx="116713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173377-3E7E-6347-8D98-01249C10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20650"/>
            <a:ext cx="11684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6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646C6F-43D2-EC4E-A313-2A8DA430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0650"/>
            <a:ext cx="116459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6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5609D9-C782-6448-AAF6-1D5636A1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7000"/>
            <a:ext cx="11671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0FC6FF7D-DDC7-FD4E-82FD-B5CEE883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FA3351E-1FAB-D740-A59E-A7958C17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7150"/>
            <a:ext cx="11925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7149996-23C4-EB4D-9CD4-61F6F172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66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9E6F4F2-F59B-C14D-9120-E64D165E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9850"/>
            <a:ext cx="118999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12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36BD25-1AE3-954A-B58F-78987B88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, radar chart&#10;&#10;Description automatically generated">
            <a:extLst>
              <a:ext uri="{FF2B5EF4-FFF2-40B4-BE49-F238E27FC236}">
                <a16:creationId xmlns:a16="http://schemas.microsoft.com/office/drawing/2014/main" id="{99CA0C43-1649-9642-A53F-5167BA44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5C18-AECC-5C4A-B5C4-CD199F58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33350"/>
            <a:ext cx="116713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3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89C1B118-722D-1D4B-872E-435791B9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98562-3659-FA4A-80EF-7E8595CAC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7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C1EC5B-AA0C-8E4E-82E2-84488939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4450"/>
            <a:ext cx="118872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7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10C359-18E1-AB42-BDC1-68C24050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9050"/>
            <a:ext cx="119126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6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F7F125-40B0-1E4E-B8B7-429B8D4E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D754099-CF56-CA46-A4E6-6AA4269D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31750"/>
            <a:ext cx="119380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2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C5BEEBC-44A8-AE4D-BB50-A10F5745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8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AE6FA8-CF34-BB43-985A-C23475A8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50800"/>
            <a:ext cx="118745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E0C850-413A-9E4E-8270-6279771C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76200"/>
            <a:ext cx="118999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6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F4B5DB2-447B-0548-933E-9878A8FF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63500"/>
            <a:ext cx="119126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E0404E5-6BD8-D24A-8156-888E8F70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7000"/>
            <a:ext cx="11671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2FACD84-6F66-F149-977D-A1E307AA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0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D3F471-6A66-C54A-8982-5444C1A8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50800"/>
            <a:ext cx="119126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0DAD8BE-92FD-7B46-BB54-FBB43A0B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50800"/>
            <a:ext cx="118999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686E3-BDD5-C34B-91AC-C5F27D12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0800"/>
            <a:ext cx="11938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5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7EDDAF7-B47A-DF44-A165-8E6092B0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8100"/>
            <a:ext cx="11976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8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44AF8AF-23DC-434D-8777-7BBCA6F7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500"/>
            <a:ext cx="118872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6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9F62707-E043-A64A-8896-456CA08D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0800"/>
            <a:ext cx="11887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57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47B0DDE-4014-E647-B1AB-344BC206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63500"/>
            <a:ext cx="11899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80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6A6417-EC96-0A47-A015-3D421E6D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44450"/>
            <a:ext cx="119126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5B3132-16DB-8A45-BDD5-E95D604F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7150"/>
            <a:ext cx="118872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F9E56924-8655-7642-B328-2FED5591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20650"/>
            <a:ext cx="116713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92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34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9E1F493-51B8-AE4E-92E9-E43284D5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7000"/>
            <a:ext cx="11645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7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18DBE5F0-36E3-914D-AFC3-991BF3B4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3350"/>
            <a:ext cx="116586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C9BD854-4393-A042-87FB-5ED0C874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7000"/>
            <a:ext cx="116586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0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CDBE488-72B8-6D4A-A36E-117288D4C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3350"/>
            <a:ext cx="116459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9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0917CF5-C4B6-C349-AC6C-FE69810C1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9700"/>
            <a:ext cx="116586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8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0</Words>
  <Application>Microsoft Macintosh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Chaos Li</dc:creator>
  <cp:lastModifiedBy>Chaos Li</cp:lastModifiedBy>
  <cp:revision>9</cp:revision>
  <dcterms:created xsi:type="dcterms:W3CDTF">2021-06-06T01:17:53Z</dcterms:created>
  <dcterms:modified xsi:type="dcterms:W3CDTF">2021-06-06T05:38:20Z</dcterms:modified>
</cp:coreProperties>
</file>